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notesMasterIdLst>
    <p:notesMasterId r:id="rId3"/>
  </p:notesMasterIdLst>
  <p:sldIdLst>
    <p:sldId id="256" r:id="rId2"/>
  </p:sldIdLst>
  <p:sldSz cx="32404050" cy="43205400"/>
  <p:notesSz cx="6669088" cy="9926638"/>
  <p:defaultTextStyle>
    <a:defPPr>
      <a:defRPr lang="pt-BR"/>
    </a:defPPr>
    <a:lvl1pPr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2159000" indent="-1701800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4319588" indent="-3405188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6480175" indent="-5108575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8640763" indent="-6811963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5A5"/>
    <a:srgbClr val="000000"/>
    <a:srgbClr val="FFFFFF"/>
    <a:srgbClr val="FF3300"/>
    <a:srgbClr val="FF6600"/>
    <a:srgbClr val="000099"/>
    <a:srgbClr val="000066"/>
    <a:srgbClr val="CCECFF"/>
    <a:srgbClr val="99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84" autoAdjust="0"/>
  </p:normalViewPr>
  <p:slideViewPr>
    <p:cSldViewPr>
      <p:cViewPr>
        <p:scale>
          <a:sx n="35" d="100"/>
          <a:sy n="35" d="100"/>
        </p:scale>
        <p:origin x="-2082" y="58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834DA48-AD9B-489B-B507-648F09DCA185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4EE6ACB-6A0A-4F7F-9A70-B7E906C2FF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751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2159000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4319588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6480175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8640763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939925" y="744538"/>
            <a:ext cx="27892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1CF68E-332D-48E2-A52B-B199BCEBC3CA}" type="slidenum">
              <a:rPr lang="pt-BR" smtClean="0">
                <a:ea typeface="MS PGothic" pitchFamily="34" charset="-128"/>
              </a:rPr>
              <a:pPr/>
              <a:t>1</a:t>
            </a:fld>
            <a:endParaRPr lang="pt-BR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9997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 flipV="1">
            <a:off x="19172238" y="24003000"/>
            <a:ext cx="13231812" cy="5730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 flipV="1">
            <a:off x="19172238" y="24550689"/>
            <a:ext cx="13231812" cy="120967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 flipV="1">
            <a:off x="19172238" y="25925464"/>
            <a:ext cx="13231812" cy="5715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>
          <a:xfrm flipV="1">
            <a:off x="19172240" y="26235026"/>
            <a:ext cx="6967537" cy="1158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>
          <a:xfrm flipV="1">
            <a:off x="19172240" y="26457275"/>
            <a:ext cx="6967537" cy="5715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Retângulo de cantos arredondados 10"/>
          <p:cNvSpPr/>
          <p:nvPr/>
        </p:nvSpPr>
        <p:spPr bwMode="white">
          <a:xfrm>
            <a:off x="19172240" y="24963438"/>
            <a:ext cx="10855325" cy="17303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Retângulo de cantos arredondados 11"/>
          <p:cNvSpPr/>
          <p:nvPr/>
        </p:nvSpPr>
        <p:spPr bwMode="white">
          <a:xfrm>
            <a:off x="26139775" y="25584150"/>
            <a:ext cx="5672138" cy="2301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>
          <a:xfrm>
            <a:off x="0" y="22993351"/>
            <a:ext cx="32404050" cy="153828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tângulo 13"/>
          <p:cNvSpPr/>
          <p:nvPr/>
        </p:nvSpPr>
        <p:spPr>
          <a:xfrm>
            <a:off x="0" y="23155276"/>
            <a:ext cx="32404050" cy="8874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tângulo 14"/>
          <p:cNvSpPr/>
          <p:nvPr/>
        </p:nvSpPr>
        <p:spPr>
          <a:xfrm flipV="1">
            <a:off x="22729827" y="22952076"/>
            <a:ext cx="9674225" cy="1565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>
          <a:xfrm>
            <a:off x="0" y="0"/>
            <a:ext cx="32404050" cy="233203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620203" y="15131891"/>
            <a:ext cx="29973746" cy="9261158"/>
          </a:xfrm>
        </p:spPr>
        <p:txBody>
          <a:bodyPr anchor="b"/>
          <a:lstStyle>
            <a:lvl1pPr>
              <a:defRPr sz="208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620202" y="24569609"/>
            <a:ext cx="17552194" cy="11041380"/>
          </a:xfrm>
        </p:spPr>
        <p:txBody>
          <a:bodyPr/>
          <a:lstStyle>
            <a:lvl1pPr marL="302438" indent="0" algn="l">
              <a:buNone/>
              <a:defRPr sz="11300">
                <a:solidFill>
                  <a:schemeClr val="tx2"/>
                </a:solidFill>
              </a:defRPr>
            </a:lvl1pPr>
            <a:lvl2pPr marL="2160270" indent="0" algn="ctr">
              <a:buNone/>
            </a:lvl2pPr>
            <a:lvl3pPr marL="4320540" indent="0" algn="ctr">
              <a:buNone/>
            </a:lvl3pPr>
            <a:lvl4pPr marL="6480810" indent="0" algn="ctr">
              <a:buNone/>
            </a:lvl4pPr>
            <a:lvl5pPr marL="8641080" indent="0" algn="ctr">
              <a:buNone/>
            </a:lvl5pPr>
            <a:lvl6pPr marL="10801350" indent="0" algn="ctr">
              <a:buNone/>
            </a:lvl6pPr>
            <a:lvl7pPr marL="12961620" indent="0" algn="ctr">
              <a:buNone/>
            </a:lvl7pPr>
            <a:lvl8pPr marL="15121890" indent="0" algn="ctr">
              <a:buNone/>
            </a:lvl8pPr>
            <a:lvl9pPr marL="1728216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23763288" y="26498551"/>
            <a:ext cx="3402012" cy="2881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9F8D3-DBF9-44CC-91BD-7824DC6B586C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18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9172238" y="26493789"/>
            <a:ext cx="4591050" cy="287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29484640" y="7938"/>
            <a:ext cx="2649537" cy="2303462"/>
          </a:xfrm>
        </p:spPr>
        <p:txBody>
          <a:bodyPr/>
          <a:lstStyle>
            <a:lvl1pPr algn="r">
              <a:defRPr sz="85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DD5E0E2-084F-4F1D-A7F9-938248024D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BEBD-41D6-46DF-8BE7-E758FB2BB5BC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4EE33-9784-4E15-96D4-E9667B0DBA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4033004" y="7200900"/>
            <a:ext cx="6750844" cy="3456432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2" y="7200900"/>
            <a:ext cx="22142768" cy="3456432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35255-7F0D-48F0-AF2F-55AD7CD95857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09046-CB79-499C-AA24-28E0DB718F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 flipV="1">
            <a:off x="19172238" y="3722688"/>
            <a:ext cx="13231812" cy="5746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tângulo 2"/>
          <p:cNvSpPr/>
          <p:nvPr userDrawn="1"/>
        </p:nvSpPr>
        <p:spPr>
          <a:xfrm flipV="1">
            <a:off x="19172238" y="3673475"/>
            <a:ext cx="13231812" cy="120967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tângulo 3"/>
          <p:cNvSpPr/>
          <p:nvPr userDrawn="1"/>
        </p:nvSpPr>
        <p:spPr>
          <a:xfrm flipV="1">
            <a:off x="19172238" y="4624389"/>
            <a:ext cx="13231812" cy="5715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 userDrawn="1"/>
        </p:nvSpPr>
        <p:spPr>
          <a:xfrm flipV="1">
            <a:off x="19172240" y="4760914"/>
            <a:ext cx="6967537" cy="1158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etângulo de cantos arredondados 5"/>
          <p:cNvSpPr/>
          <p:nvPr/>
        </p:nvSpPr>
        <p:spPr bwMode="white">
          <a:xfrm>
            <a:off x="19172240" y="4683125"/>
            <a:ext cx="10855325" cy="17303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etângulo de cantos arredondados 6"/>
          <p:cNvSpPr/>
          <p:nvPr userDrawn="1"/>
        </p:nvSpPr>
        <p:spPr bwMode="white">
          <a:xfrm>
            <a:off x="26139775" y="4283075"/>
            <a:ext cx="5672138" cy="2301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0" y="2947989"/>
            <a:ext cx="32404050" cy="15398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>
          <a:xfrm>
            <a:off x="0" y="3109913"/>
            <a:ext cx="32404050" cy="8874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>
          <a:xfrm flipV="1">
            <a:off x="22729827" y="2447926"/>
            <a:ext cx="9674225" cy="1565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tângulo 10"/>
          <p:cNvSpPr/>
          <p:nvPr/>
        </p:nvSpPr>
        <p:spPr>
          <a:xfrm>
            <a:off x="0" y="1"/>
            <a:ext cx="32404050" cy="3692525"/>
          </a:xfrm>
          <a:prstGeom prst="rect">
            <a:avLst/>
          </a:prstGeom>
          <a:solidFill>
            <a:srgbClr val="00206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tângulo 11"/>
          <p:cNvSpPr/>
          <p:nvPr userDrawn="1"/>
        </p:nvSpPr>
        <p:spPr>
          <a:xfrm>
            <a:off x="0" y="42497377"/>
            <a:ext cx="32404050" cy="708025"/>
          </a:xfrm>
          <a:prstGeom prst="rect">
            <a:avLst/>
          </a:prstGeom>
          <a:solidFill>
            <a:srgbClr val="00206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tângulo 12"/>
          <p:cNvSpPr/>
          <p:nvPr userDrawn="1"/>
        </p:nvSpPr>
        <p:spPr>
          <a:xfrm flipV="1">
            <a:off x="19172240" y="4752976"/>
            <a:ext cx="6967537" cy="5715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1480" tIns="205740" rIns="411480" bIns="20574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23763288" y="26498551"/>
            <a:ext cx="3402012" cy="2881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64256-7D4D-4471-B2CF-1ECFDB437324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15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9172238" y="26493789"/>
            <a:ext cx="4591050" cy="287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29484640" y="6351"/>
            <a:ext cx="2649537" cy="23050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6F1EBF-28B9-4B06-BBDE-B2B34DD25E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18BFC-2C78-4868-B6C2-796148B88890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31058-274F-4FDD-94D9-14C85906E5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12481564"/>
            <a:ext cx="27543443" cy="8581073"/>
          </a:xfrm>
        </p:spPr>
        <p:txBody>
          <a:bodyPr anchor="b">
            <a:noAutofit/>
          </a:bodyPr>
          <a:lstStyle>
            <a:lvl1pPr algn="l">
              <a:buNone/>
              <a:defRPr sz="20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21212654"/>
            <a:ext cx="27543443" cy="9511186"/>
          </a:xfrm>
        </p:spPr>
        <p:txBody>
          <a:bodyPr/>
          <a:lstStyle>
            <a:lvl1pPr marL="216027" indent="0">
              <a:buNone/>
              <a:defRPr sz="9900" b="0">
                <a:solidFill>
                  <a:schemeClr val="tx2"/>
                </a:solidFill>
              </a:defRPr>
            </a:lvl1pPr>
            <a:lvl2pPr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4FC0C-5AF6-44E3-97A8-077D582DCCDE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B8CDE-8385-4423-A6F3-537D9B9704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4" y="14171375"/>
            <a:ext cx="14311789" cy="28513567"/>
          </a:xfrm>
        </p:spPr>
        <p:txBody>
          <a:bodyPr/>
          <a:lstStyle>
            <a:lvl1pPr>
              <a:defRPr sz="9500"/>
            </a:lvl1pPr>
            <a:lvl2pPr>
              <a:defRPr sz="9000"/>
            </a:lvl2pPr>
            <a:lvl3pPr>
              <a:defRPr sz="8500"/>
            </a:lvl3pPr>
            <a:lvl4pPr>
              <a:defRPr sz="8500"/>
            </a:lvl4pPr>
            <a:lvl5pPr>
              <a:defRPr sz="85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61" y="14171375"/>
            <a:ext cx="14311789" cy="28513567"/>
          </a:xfrm>
        </p:spPr>
        <p:txBody>
          <a:bodyPr/>
          <a:lstStyle>
            <a:lvl1pPr>
              <a:defRPr sz="9500"/>
            </a:lvl1pPr>
            <a:lvl2pPr>
              <a:defRPr sz="9000"/>
            </a:lvl2pPr>
            <a:lvl3pPr>
              <a:defRPr sz="8500"/>
            </a:lvl3pPr>
            <a:lvl4pPr>
              <a:defRPr sz="8500"/>
            </a:lvl4pPr>
            <a:lvl5pPr>
              <a:defRPr sz="85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01740-F34C-4965-B5E2-0BEE654FAF19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23249-7690-4778-A49F-8B7FE0F764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0169" y="7200900"/>
            <a:ext cx="29703713" cy="6740042"/>
          </a:xfrm>
        </p:spPr>
        <p:txBody>
          <a:bodyPr/>
          <a:lstStyle>
            <a:lvl1pPr>
              <a:defRPr sz="18900" b="0" i="0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50169" y="14143312"/>
            <a:ext cx="14322590" cy="288036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216027" indent="0">
              <a:buNone/>
              <a:defRPr sz="9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9500" b="1"/>
            </a:lvl2pPr>
            <a:lvl3pPr>
              <a:buNone/>
              <a:defRPr sz="8500" b="1"/>
            </a:lvl3pPr>
            <a:lvl4pPr>
              <a:buNone/>
              <a:defRPr sz="7600" b="1"/>
            </a:lvl4pPr>
            <a:lvl5pPr>
              <a:buNone/>
              <a:defRPr sz="7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6730843" y="14143312"/>
            <a:ext cx="14323040" cy="288036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216027" indent="0">
              <a:buNone/>
              <a:defRPr sz="9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9500" b="1"/>
            </a:lvl2pPr>
            <a:lvl3pPr>
              <a:buNone/>
              <a:defRPr sz="8500" b="1"/>
            </a:lvl3pPr>
            <a:lvl4pPr>
              <a:buNone/>
              <a:defRPr sz="7600" b="1"/>
            </a:lvl4pPr>
            <a:lvl5pPr>
              <a:buNone/>
              <a:defRPr sz="7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1350169" y="17063670"/>
            <a:ext cx="14322590" cy="24483060"/>
          </a:xfrm>
        </p:spPr>
        <p:txBody>
          <a:bodyPr/>
          <a:lstStyle>
            <a:lvl1pPr>
              <a:defRPr sz="95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720492" y="17063670"/>
            <a:ext cx="14323040" cy="24483060"/>
          </a:xfrm>
        </p:spPr>
        <p:txBody>
          <a:bodyPr/>
          <a:lstStyle>
            <a:lvl1pPr>
              <a:defRPr sz="95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DC3AE8-75C1-48F9-9375-F145B47B02B4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8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FB5624E-369C-4A6C-A415-0520AFF63D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7200900"/>
            <a:ext cx="29163645" cy="6740042"/>
          </a:xfrm>
        </p:spPr>
        <p:txBody>
          <a:bodyPr/>
          <a:lstStyle>
            <a:lvl1pPr>
              <a:defRPr sz="189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23331490" y="3859214"/>
            <a:ext cx="3392487" cy="28813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E0E1B-1C4E-41CC-9350-F051D7A009B0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7105E-99D6-4F38-9AAA-6EC9999914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32675-9911-4F84-96D3-74296AAAD13E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CF09-7917-4A44-BCEF-CDFA3C81EA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71453" y="6942412"/>
            <a:ext cx="11989499" cy="5530291"/>
          </a:xfrm>
        </p:spPr>
        <p:txBody>
          <a:bodyPr anchor="b"/>
          <a:lstStyle>
            <a:lvl1pPr algn="l">
              <a:buNone/>
              <a:defRPr sz="85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8971453" y="12667580"/>
            <a:ext cx="11989499" cy="29091636"/>
          </a:xfrm>
        </p:spPr>
        <p:txBody>
          <a:bodyPr/>
          <a:lstStyle>
            <a:lvl1pPr marL="43205" indent="0">
              <a:buNone/>
              <a:defRPr sz="6600"/>
            </a:lvl1pPr>
            <a:lvl2pPr>
              <a:buNone/>
              <a:defRPr sz="5700"/>
            </a:lvl2pPr>
            <a:lvl3pPr>
              <a:buNone/>
              <a:defRPr sz="4700"/>
            </a:lvl3pPr>
            <a:lvl4pPr>
              <a:buNone/>
              <a:defRPr sz="4300"/>
            </a:lvl4pPr>
            <a:lvl5pPr>
              <a:buNone/>
              <a:defRPr sz="43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540067" y="4890608"/>
            <a:ext cx="18081460" cy="36868608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29712-E337-458C-8B6D-48B81392081F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7090-D6D0-4393-A6C0-7BEF6E0A3F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79542" y="6987712"/>
            <a:ext cx="2079483" cy="29494313"/>
          </a:xfrm>
        </p:spPr>
        <p:txBody>
          <a:bodyPr vert="vert270" lIns="216027" tIns="0" rIns="216027" anchor="t"/>
          <a:lstStyle>
            <a:lvl1pPr algn="ctr">
              <a:buNone/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30511" y="7200900"/>
            <a:ext cx="16202025" cy="288036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51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575920" y="20628143"/>
            <a:ext cx="9181148" cy="15853882"/>
          </a:xfrm>
        </p:spPr>
        <p:txBody>
          <a:bodyPr lIns="0" tIns="0" rIns="216027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6100"/>
            </a:lvl1pPr>
            <a:lvl2pPr>
              <a:buFontTx/>
              <a:buNone/>
              <a:defRPr sz="5700"/>
            </a:lvl2pPr>
            <a:lvl3pPr>
              <a:buFontTx/>
              <a:buNone/>
              <a:defRPr sz="47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57B33-E27F-4904-8B0E-5048516D6D63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0B0FE-C654-4D4E-8918-F8144FC690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0" y="2311400"/>
            <a:ext cx="32404050" cy="53181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tângulo 28"/>
          <p:cNvSpPr/>
          <p:nvPr/>
        </p:nvSpPr>
        <p:spPr>
          <a:xfrm>
            <a:off x="0" y="1"/>
            <a:ext cx="32404050" cy="1957388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tângulo 29"/>
          <p:cNvSpPr/>
          <p:nvPr/>
        </p:nvSpPr>
        <p:spPr>
          <a:xfrm>
            <a:off x="0" y="1941513"/>
            <a:ext cx="32404050" cy="57626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19172238" y="2270126"/>
            <a:ext cx="13231812" cy="5730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19172238" y="2773364"/>
            <a:ext cx="13231812" cy="113347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19162715" y="3133725"/>
            <a:ext cx="10855325" cy="17303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26130250" y="3709989"/>
            <a:ext cx="5670550" cy="2301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32194500" y="-12700"/>
            <a:ext cx="204788" cy="391795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32051625" y="-12700"/>
            <a:ext cx="96838" cy="391795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31983365" y="-12700"/>
            <a:ext cx="33337" cy="391795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31807150" y="-12700"/>
            <a:ext cx="96838" cy="391795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31594427" y="3176"/>
            <a:ext cx="195263" cy="368617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31445200" y="3176"/>
            <a:ext cx="33338" cy="368617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1620838" y="7200902"/>
            <a:ext cx="29162375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40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1620838" y="14171613"/>
            <a:ext cx="29162375" cy="272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23341015" y="3859214"/>
            <a:ext cx="3392487" cy="2881312"/>
          </a:xfrm>
          <a:prstGeom prst="rect">
            <a:avLst/>
          </a:prstGeom>
        </p:spPr>
        <p:txBody>
          <a:bodyPr vert="horz" lIns="432054" tIns="216027" rIns="432054" bIns="216027"/>
          <a:lstStyle>
            <a:lvl1pPr algn="l" eaLnBrk="1" latinLnBrk="0" hangingPunct="1">
              <a:defRPr kumimoji="0" sz="3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4EC4A5F1-26E7-4BFE-9651-32EC974773EA}" type="datetimeFigureOut">
              <a:rPr lang="pt-BR"/>
              <a:pPr>
                <a:defRPr/>
              </a:pPr>
              <a:t>05/03/2020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8632488" y="3859214"/>
            <a:ext cx="4699000" cy="2881312"/>
          </a:xfrm>
          <a:prstGeom prst="rect">
            <a:avLst/>
          </a:prstGeom>
        </p:spPr>
        <p:txBody>
          <a:bodyPr vert="horz" lIns="432054" tIns="216027" rIns="432054" bIns="216027"/>
          <a:lstStyle>
            <a:lvl1pPr algn="r" eaLnBrk="1" latinLnBrk="0" hangingPunct="1">
              <a:defRPr kumimoji="0" sz="3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28968700" y="14289"/>
            <a:ext cx="2700338" cy="2305050"/>
          </a:xfrm>
          <a:prstGeom prst="rect">
            <a:avLst/>
          </a:prstGeom>
        </p:spPr>
        <p:txBody>
          <a:bodyPr vert="horz" lIns="432054" tIns="216027" rIns="432054" bIns="216027" anchor="b"/>
          <a:lstStyle>
            <a:lvl1pPr algn="r" eaLnBrk="1" latinLnBrk="0" hangingPunct="1">
              <a:defRPr kumimoji="0" sz="85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EB95E9C-8205-4D4E-BDFC-9DE1834B11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43" r:id="rId2"/>
    <p:sldLayoutId id="2147483944" r:id="rId3"/>
    <p:sldLayoutId id="2147483945" r:id="rId4"/>
    <p:sldLayoutId id="2147483952" r:id="rId5"/>
    <p:sldLayoutId id="2147483953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8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Trebuchet MS" pitchFamily="34" charset="0"/>
        </a:defRPr>
      </a:lvl9pPr>
    </p:titleStyle>
    <p:bodyStyle>
      <a:lvl1pPr marL="1727200" indent="-1209675" algn="l" rtl="0" eaLnBrk="0" fontAlgn="base" hangingPunct="0">
        <a:spcBef>
          <a:spcPts val="1413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109913" indent="-1165225" algn="l" rtl="0" eaLnBrk="0" fontAlgn="base" hangingPunct="0">
        <a:spcBef>
          <a:spcPts val="1413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123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4362450" indent="-1036638" algn="l" rtl="0" eaLnBrk="0" fontAlgn="base" hangingPunct="0">
        <a:spcBef>
          <a:spcPts val="1413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13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572125" indent="-949325" algn="l" rtl="0" eaLnBrk="0" fontAlgn="base" hangingPunct="0">
        <a:spcBef>
          <a:spcPts val="1413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0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565900" indent="-863600" algn="l" rtl="0" eaLnBrk="0" fontAlgn="base" hangingPunct="0">
        <a:spcBef>
          <a:spcPts val="1413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500" kern="1200">
          <a:solidFill>
            <a:srgbClr val="A04DA3"/>
          </a:solidFill>
          <a:latin typeface="+mn-lt"/>
          <a:ea typeface="+mn-ea"/>
          <a:cs typeface="+mn-cs"/>
        </a:defRPr>
      </a:lvl5pPr>
      <a:lvl6pPr marL="7604150" indent="-864108" algn="l" rtl="0" eaLnBrk="1" latinLnBrk="0" hangingPunct="1">
        <a:spcBef>
          <a:spcPts val="1418"/>
        </a:spcBef>
        <a:buClr>
          <a:schemeClr val="accent3"/>
        </a:buClr>
        <a:buFont typeface="Georgia"/>
        <a:buChar char="▫"/>
        <a:defRPr kumimoji="0" sz="85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8641080" indent="-864108" algn="l" rtl="0" eaLnBrk="1" latinLnBrk="0" hangingPunct="1">
        <a:spcBef>
          <a:spcPts val="1418"/>
        </a:spcBef>
        <a:buClr>
          <a:schemeClr val="accent3"/>
        </a:buClr>
        <a:buFont typeface="Georgia"/>
        <a:buChar char="▫"/>
        <a:defRPr kumimoji="0" sz="7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9591599" indent="-864108" algn="l" rtl="0" eaLnBrk="1" latinLnBrk="0" hangingPunct="1">
        <a:spcBef>
          <a:spcPts val="1418"/>
        </a:spcBef>
        <a:buClr>
          <a:schemeClr val="accent3"/>
        </a:buClr>
        <a:buFont typeface="Georgia"/>
        <a:buChar char="◦"/>
        <a:defRPr kumimoji="0" sz="71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10585323" indent="-864108" algn="l" rtl="0" eaLnBrk="1" latinLnBrk="0" hangingPunct="1">
        <a:spcBef>
          <a:spcPts val="1418"/>
        </a:spcBef>
        <a:buClr>
          <a:schemeClr val="accent3"/>
        </a:buClr>
        <a:buFont typeface="Georgia"/>
        <a:buChar char="◦"/>
        <a:defRPr kumimoji="0" sz="6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m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6482629" y="9334957"/>
            <a:ext cx="15502787" cy="103449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463930" y="9310487"/>
            <a:ext cx="15502787" cy="1034495"/>
          </a:xfrm>
          <a:prstGeom prst="rect">
            <a:avLst/>
          </a:prstGeom>
        </p:spPr>
      </p:pic>
      <p:sp>
        <p:nvSpPr>
          <p:cNvPr id="6156" name="AutoShape 25" descr="http://br.mg6.mail.yahoo.com/ya/download?mid=2_0_0_1_3330408_AN7Ti2IAARRXUFyoywiTV3o5L7I&amp;pid=2.10&amp;fid=Inbox&amp;inline=1"/>
          <p:cNvSpPr>
            <a:spLocks noChangeAspect="1" noChangeArrowheads="1"/>
          </p:cNvSpPr>
          <p:nvPr/>
        </p:nvSpPr>
        <p:spPr bwMode="auto">
          <a:xfrm>
            <a:off x="392113" y="1133917"/>
            <a:ext cx="2778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AutoShape 27" descr="http://br.mg6.mail.yahoo.com/ya/download?mid=2_0_0_1_3330408_AN7Ti2IAARRXUFyoywiTV3o5L7I&amp;pid=2.10&amp;fid=Inbox&amp;inline=1"/>
          <p:cNvSpPr>
            <a:spLocks noChangeAspect="1" noChangeArrowheads="1"/>
          </p:cNvSpPr>
          <p:nvPr/>
        </p:nvSpPr>
        <p:spPr bwMode="auto">
          <a:xfrm>
            <a:off x="392113" y="1133917"/>
            <a:ext cx="2778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CaixaDeTexto 67"/>
          <p:cNvSpPr txBox="1">
            <a:spLocks noChangeArrowheads="1"/>
          </p:cNvSpPr>
          <p:nvPr/>
        </p:nvSpPr>
        <p:spPr bwMode="auto">
          <a:xfrm>
            <a:off x="720305" y="5328892"/>
            <a:ext cx="306263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latin typeface="Cambria" pitchFamily="18" charset="0"/>
              </a:rPr>
              <a:t>Nomes dos Autores</a:t>
            </a:r>
            <a:r>
              <a:rPr lang="pt-BR" sz="4800" b="1" baseline="30000" dirty="0" smtClean="0">
                <a:latin typeface="Cambria" pitchFamily="18" charset="0"/>
              </a:rPr>
              <a:t>1</a:t>
            </a:r>
            <a:r>
              <a:rPr lang="pt-BR" sz="4800" b="1" dirty="0" smtClean="0">
                <a:latin typeface="Cambria" pitchFamily="18" charset="0"/>
              </a:rPr>
              <a:t> (Sublinhar o nome do autor responsável pela apresentação; abreviar os nomes do meio) 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720305" y="6409012"/>
            <a:ext cx="312514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>
              <a:lnSpc>
                <a:spcPct val="150000"/>
              </a:lnSpc>
              <a:spcBef>
                <a:spcPts val="0"/>
              </a:spcBef>
            </a:pPr>
            <a:r>
              <a:rPr lang="pt-BR" sz="3600" dirty="0" smtClean="0">
                <a:latin typeface="Cambria" pitchFamily="18" charset="0"/>
              </a:rPr>
              <a:t>Inserir a(s) instituição(</a:t>
            </a:r>
            <a:r>
              <a:rPr lang="pt-BR" sz="3600" dirty="0" err="1" smtClean="0">
                <a:latin typeface="Cambria" pitchFamily="18" charset="0"/>
              </a:rPr>
              <a:t>ões</a:t>
            </a:r>
            <a:r>
              <a:rPr lang="pt-BR" sz="3600" dirty="0" smtClean="0">
                <a:latin typeface="Cambria" pitchFamily="18" charset="0"/>
              </a:rPr>
              <a:t>) de origem dos autores. Ex: </a:t>
            </a:r>
            <a:r>
              <a:rPr lang="pt-BR" sz="3600" baseline="30000" dirty="0" smtClean="0">
                <a:latin typeface="Cambria" pitchFamily="18" charset="0"/>
              </a:rPr>
              <a:t>1 </a:t>
            </a:r>
            <a:r>
              <a:rPr lang="pt-BR" sz="3600" dirty="0" smtClean="0">
                <a:latin typeface="Cambria" pitchFamily="18" charset="0"/>
              </a:rPr>
              <a:t>Instituto Federal de Educação, Ciência e Tecnologia de Goiás (IFG), </a:t>
            </a:r>
            <a:r>
              <a:rPr lang="pt-BR" sz="3600" dirty="0" err="1" smtClean="0">
                <a:latin typeface="Cambria" pitchFamily="18" charset="0"/>
              </a:rPr>
              <a:t>Câmpus</a:t>
            </a:r>
            <a:r>
              <a:rPr lang="pt-BR" sz="3600" dirty="0" smtClean="0">
                <a:latin typeface="Cambria" pitchFamily="18" charset="0"/>
              </a:rPr>
              <a:t> Itumbiara.</a:t>
            </a:r>
          </a:p>
          <a:p>
            <a:pPr algn="ctr" hangingPunct="0">
              <a:lnSpc>
                <a:spcPct val="150000"/>
              </a:lnSpc>
              <a:spcBef>
                <a:spcPts val="0"/>
              </a:spcBef>
            </a:pPr>
            <a:r>
              <a:rPr lang="pt-BR" sz="3600" dirty="0" smtClean="0">
                <a:latin typeface="Cambria" pitchFamily="18" charset="0"/>
              </a:rPr>
              <a:t>PIBIC/PIBIC-</a:t>
            </a:r>
            <a:r>
              <a:rPr lang="pt-BR" sz="3600" dirty="0" err="1" smtClean="0">
                <a:latin typeface="Cambria" pitchFamily="18" charset="0"/>
              </a:rPr>
              <a:t>Af</a:t>
            </a:r>
            <a:r>
              <a:rPr lang="pt-BR" sz="3600" smtClean="0">
                <a:latin typeface="Cambria" pitchFamily="18" charset="0"/>
              </a:rPr>
              <a:t>/PIBIC-EM/PIBITI/PIVIC</a:t>
            </a:r>
            <a:endParaRPr lang="pt-BR" sz="3600" dirty="0" smtClean="0">
              <a:latin typeface="Cambria" pitchFamily="18" charset="0"/>
            </a:endParaRPr>
          </a:p>
          <a:p>
            <a:pPr algn="ctr" hangingPunct="0">
              <a:lnSpc>
                <a:spcPct val="150000"/>
              </a:lnSpc>
              <a:spcBef>
                <a:spcPts val="0"/>
              </a:spcBef>
            </a:pPr>
            <a:r>
              <a:rPr lang="pt-BR" sz="3600" b="1" i="1" dirty="0" smtClean="0">
                <a:latin typeface="Cambria" pitchFamily="18" charset="0"/>
              </a:rPr>
              <a:t>Contato:</a:t>
            </a:r>
            <a:r>
              <a:rPr lang="pt-BR" sz="3600" i="1" dirty="0" smtClean="0">
                <a:latin typeface="Cambria" pitchFamily="18" charset="0"/>
              </a:rPr>
              <a:t> Inserir  e-mail de contato do autor responsável pela apresentação (ou autor principal)</a:t>
            </a:r>
            <a:endParaRPr lang="pt-BR" sz="3600" i="1" dirty="0">
              <a:latin typeface="Cambria" pitchFamily="18" charset="0"/>
            </a:endParaRPr>
          </a:p>
        </p:txBody>
      </p:sp>
      <p:sp>
        <p:nvSpPr>
          <p:cNvPr id="92" name="CaixaDeTexto 91"/>
          <p:cNvSpPr txBox="1"/>
          <p:nvPr/>
        </p:nvSpPr>
        <p:spPr>
          <a:xfrm>
            <a:off x="7110390" y="2481809"/>
            <a:ext cx="191541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smtClean="0">
                <a:latin typeface="Cambria" pitchFamily="18" charset="0"/>
                <a:cs typeface="Aharoni" pitchFamily="2" charset="-79"/>
              </a:rPr>
              <a:t>TÍTULO DO TRABALHO</a:t>
            </a:r>
          </a:p>
          <a:p>
            <a:pPr algn="ctr"/>
            <a:r>
              <a:rPr lang="pt-BR" sz="6600" b="1" dirty="0" smtClean="0">
                <a:latin typeface="Cambria" pitchFamily="18" charset="0"/>
                <a:cs typeface="Aharoni" pitchFamily="2" charset="-79"/>
              </a:rPr>
              <a:t>(MAIÚSCULAS E CENTRALIZADO) </a:t>
            </a:r>
            <a:endParaRPr lang="pt-BR" sz="6600" b="1" dirty="0">
              <a:latin typeface="Cambria" pitchFamily="18" charset="0"/>
              <a:cs typeface="Aharoni" pitchFamily="2" charset="-79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97347" y="9361340"/>
            <a:ext cx="15244638" cy="9382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latin typeface="Cambria" pitchFamily="18" charset="0"/>
                <a:cs typeface="Aharoni" pitchFamily="2" charset="-79"/>
              </a:rPr>
              <a:t>INTRODUÇÃO</a:t>
            </a:r>
            <a:endParaRPr lang="pt-BR" sz="4400" b="1" dirty="0">
              <a:latin typeface="Cambria" pitchFamily="18" charset="0"/>
              <a:cs typeface="Aharoni" pitchFamily="2" charset="-79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629013" y="10832272"/>
            <a:ext cx="15337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LEMBRETE: </a:t>
            </a:r>
            <a:r>
              <a:rPr lang="pt-BR" sz="4800" dirty="0" smtClean="0"/>
              <a:t>Os tópicos presentes neste modelo devem ser contemplados e respeitados no pôster, fazendo-se os ajustes necessários de localização, para acomodar textos, figuras e tabelas.  </a:t>
            </a:r>
          </a:p>
          <a:p>
            <a:endParaRPr lang="pt-BR" sz="4800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553704" y="27970176"/>
            <a:ext cx="15337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LEMBRETE:</a:t>
            </a:r>
            <a:r>
              <a:rPr lang="pt-BR" sz="4800" dirty="0" smtClean="0"/>
              <a:t> </a:t>
            </a:r>
            <a:r>
              <a:rPr lang="pt-BR" sz="4800" dirty="0"/>
              <a:t>Os tópicos presentes neste modelo devem ser contemplados e respeitados no pôster, fazendo-se os ajustes necessários de localização, para acomodar textos, figuras e tabelas.  </a:t>
            </a:r>
          </a:p>
          <a:p>
            <a:endParaRPr lang="pt-BR" sz="4800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16647712" y="10462941"/>
            <a:ext cx="15337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LEMBRETE:</a:t>
            </a:r>
            <a:r>
              <a:rPr lang="pt-BR" sz="4800" dirty="0" smtClean="0"/>
              <a:t> </a:t>
            </a:r>
            <a:r>
              <a:rPr lang="pt-BR" sz="4800" dirty="0"/>
              <a:t>Os tópicos presentes neste modelo devem ser contemplados e respeitados no pôster, fazendo-se os ajustes necessários de localização, para acomodar textos, figuras e tabelas.  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6634073" y="9433348"/>
            <a:ext cx="1526569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latin typeface="Cambria" pitchFamily="18" charset="0"/>
                <a:cs typeface="Aharoni" pitchFamily="2" charset="-79"/>
              </a:rPr>
              <a:t>RESULTADOS E DISCUSSÃO</a:t>
            </a:r>
            <a:endParaRPr lang="pt-BR" sz="4400" b="1" dirty="0">
              <a:latin typeface="Cambria" pitchFamily="18" charset="0"/>
              <a:cs typeface="Aharoni" pitchFamily="2" charset="-79"/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16599405" y="27998600"/>
            <a:ext cx="15337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LEMBRETE:</a:t>
            </a:r>
            <a:r>
              <a:rPr lang="pt-BR" sz="4800" dirty="0" smtClean="0"/>
              <a:t> </a:t>
            </a:r>
            <a:r>
              <a:rPr lang="pt-BR" sz="4800" dirty="0"/>
              <a:t>Os tópicos presentes neste modelo devem ser contemplados e respeitados no pôster, fazendo-se os ajustes necessários de localização, para acomodar textos, figuras e tabelas.  </a:t>
            </a:r>
          </a:p>
          <a:p>
            <a:endParaRPr lang="pt-BR" sz="4800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16540801" y="33615929"/>
            <a:ext cx="15337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LEMBRETE:</a:t>
            </a:r>
            <a:r>
              <a:rPr lang="pt-BR" sz="3200" dirty="0" smtClean="0"/>
              <a:t> </a:t>
            </a:r>
            <a:r>
              <a:rPr lang="pt-BR" sz="3200" dirty="0"/>
              <a:t>Os tópicos presentes neste modelo devem ser contemplados e respeitados no pôster, fazendo-se os ajustes necessários de localização, para acomodar textos, figuras e tabelas.  </a:t>
            </a:r>
          </a:p>
          <a:p>
            <a:endParaRPr lang="pt-BR" sz="3200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0"/>
            <a:ext cx="32404049" cy="178054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476908"/>
            <a:ext cx="32404049" cy="1780544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6635029" y="26715268"/>
            <a:ext cx="15502787" cy="1034495"/>
          </a:xfrm>
          <a:prstGeom prst="rect">
            <a:avLst/>
          </a:prstGeom>
        </p:spPr>
      </p:pic>
      <p:pic>
        <p:nvPicPr>
          <p:cNvPr id="46" name="Imagem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443612" y="26688885"/>
            <a:ext cx="15502787" cy="1034495"/>
          </a:xfrm>
          <a:prstGeom prst="rect">
            <a:avLst/>
          </a:prstGeom>
        </p:spPr>
      </p:pic>
      <p:sp>
        <p:nvSpPr>
          <p:cNvPr id="47" name="CaixaDeTexto 46"/>
          <p:cNvSpPr txBox="1"/>
          <p:nvPr/>
        </p:nvSpPr>
        <p:spPr>
          <a:xfrm>
            <a:off x="576289" y="26728042"/>
            <a:ext cx="1526569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latin typeface="Cambria" pitchFamily="18" charset="0"/>
                <a:cs typeface="Aharoni" pitchFamily="2" charset="-79"/>
              </a:rPr>
              <a:t>MATERIAIS E MÉTODOS</a:t>
            </a:r>
            <a:endParaRPr lang="pt-BR" sz="4400" b="1" dirty="0">
              <a:latin typeface="Cambria" pitchFamily="18" charset="0"/>
              <a:cs typeface="Aharoni" pitchFamily="2" charset="-79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16778089" y="26728042"/>
            <a:ext cx="1526569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latin typeface="Cambria" pitchFamily="18" charset="0"/>
                <a:cs typeface="Aharoni" pitchFamily="2" charset="-79"/>
              </a:rPr>
              <a:t>CONCLUSÃO</a:t>
            </a:r>
            <a:endParaRPr lang="pt-BR" sz="4400" b="1" dirty="0">
              <a:latin typeface="Cambria" pitchFamily="18" charset="0"/>
              <a:cs typeface="Aharoni" pitchFamily="2" charset="-79"/>
            </a:endParaRPr>
          </a:p>
        </p:txBody>
      </p:sp>
      <p:pic>
        <p:nvPicPr>
          <p:cNvPr id="49" name="Imagem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6634073" y="32475908"/>
            <a:ext cx="15502787" cy="1034495"/>
          </a:xfrm>
          <a:prstGeom prst="rect">
            <a:avLst/>
          </a:prstGeom>
        </p:spPr>
      </p:pic>
      <p:sp>
        <p:nvSpPr>
          <p:cNvPr id="50" name="CaixaDeTexto 49"/>
          <p:cNvSpPr txBox="1"/>
          <p:nvPr/>
        </p:nvSpPr>
        <p:spPr>
          <a:xfrm>
            <a:off x="16706081" y="32560690"/>
            <a:ext cx="1526569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latin typeface="Cambria" pitchFamily="18" charset="0"/>
                <a:cs typeface="Aharoni" pitchFamily="2" charset="-79"/>
              </a:rPr>
              <a:t>REFERÊNCIAS BIBLIOGRÁFICAS</a:t>
            </a:r>
            <a:endParaRPr lang="pt-BR" sz="4400" b="1" dirty="0">
              <a:latin typeface="Cambria" pitchFamily="18" charset="0"/>
              <a:cs typeface="Aharoni" pitchFamily="2" charset="-79"/>
            </a:endParaRPr>
          </a:p>
        </p:txBody>
      </p:sp>
      <p:pic>
        <p:nvPicPr>
          <p:cNvPr id="51" name="Imagem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6634073" y="38498197"/>
            <a:ext cx="15502787" cy="1034495"/>
          </a:xfrm>
          <a:prstGeom prst="rect">
            <a:avLst/>
          </a:prstGeom>
        </p:spPr>
      </p:pic>
      <p:sp>
        <p:nvSpPr>
          <p:cNvPr id="52" name="CaixaDeTexto 51"/>
          <p:cNvSpPr txBox="1"/>
          <p:nvPr/>
        </p:nvSpPr>
        <p:spPr>
          <a:xfrm>
            <a:off x="16778089" y="38524580"/>
            <a:ext cx="1526569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latin typeface="Cambria" pitchFamily="18" charset="0"/>
                <a:cs typeface="Aharoni" pitchFamily="2" charset="-79"/>
              </a:rPr>
              <a:t>AGRADECIMENTOS</a:t>
            </a:r>
            <a:endParaRPr lang="pt-BR" sz="4400" b="1" dirty="0">
              <a:latin typeface="Cambria" pitchFamily="18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3833</TotalTime>
  <Words>235</Words>
  <Application>Microsoft Office PowerPoint</Application>
  <PresentationFormat>Personalizar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Urbano</vt:lpstr>
      <vt:lpstr>Apresentação do PowerPoint</vt:lpstr>
    </vt:vector>
  </TitlesOfParts>
  <Company>Familia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 Carolina</dc:creator>
  <cp:lastModifiedBy>Blyeny Hatalita Pereira Alves</cp:lastModifiedBy>
  <cp:revision>393</cp:revision>
  <cp:lastPrinted>2017-10-04T12:54:30Z</cp:lastPrinted>
  <dcterms:created xsi:type="dcterms:W3CDTF">2010-05-11T01:03:47Z</dcterms:created>
  <dcterms:modified xsi:type="dcterms:W3CDTF">2020-03-05T23:30:29Z</dcterms:modified>
</cp:coreProperties>
</file>